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6" d="100"/>
          <a:sy n="96" d="100"/>
        </p:scale>
        <p:origin x="19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7639-C0DE-4000-9296-C102803CE8E1}" type="datetimeFigureOut">
              <a:rPr lang="nb-NO" smtClean="0"/>
              <a:t>14.06.2022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36C-F0E7-45B2-8BD4-2C13837A2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717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7639-C0DE-4000-9296-C102803CE8E1}" type="datetimeFigureOut">
              <a:rPr lang="nb-NO" smtClean="0"/>
              <a:t>14.06.2022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36C-F0E7-45B2-8BD4-2C13837A2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232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7639-C0DE-4000-9296-C102803CE8E1}" type="datetimeFigureOut">
              <a:rPr lang="nb-NO" smtClean="0"/>
              <a:t>14.06.2022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36C-F0E7-45B2-8BD4-2C13837A2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81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7639-C0DE-4000-9296-C102803CE8E1}" type="datetimeFigureOut">
              <a:rPr lang="nb-NO" smtClean="0"/>
              <a:t>14.06.2022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36C-F0E7-45B2-8BD4-2C13837A2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446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7639-C0DE-4000-9296-C102803CE8E1}" type="datetimeFigureOut">
              <a:rPr lang="nb-NO" smtClean="0"/>
              <a:t>14.06.2022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36C-F0E7-45B2-8BD4-2C13837A2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724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7639-C0DE-4000-9296-C102803CE8E1}" type="datetimeFigureOut">
              <a:rPr lang="nb-NO" smtClean="0"/>
              <a:t>14.06.2022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36C-F0E7-45B2-8BD4-2C13837A2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892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7639-C0DE-4000-9296-C102803CE8E1}" type="datetimeFigureOut">
              <a:rPr lang="nb-NO" smtClean="0"/>
              <a:t>14.06.2022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36C-F0E7-45B2-8BD4-2C13837A2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574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7639-C0DE-4000-9296-C102803CE8E1}" type="datetimeFigureOut">
              <a:rPr lang="nb-NO" smtClean="0"/>
              <a:t>14.06.2022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36C-F0E7-45B2-8BD4-2C13837A2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76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7639-C0DE-4000-9296-C102803CE8E1}" type="datetimeFigureOut">
              <a:rPr lang="nb-NO" smtClean="0"/>
              <a:t>14.06.2022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36C-F0E7-45B2-8BD4-2C13837A2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086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7639-C0DE-4000-9296-C102803CE8E1}" type="datetimeFigureOut">
              <a:rPr lang="nb-NO" smtClean="0"/>
              <a:t>14.06.2022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36C-F0E7-45B2-8BD4-2C13837A2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106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7639-C0DE-4000-9296-C102803CE8E1}" type="datetimeFigureOut">
              <a:rPr lang="nb-NO" smtClean="0"/>
              <a:t>14.06.2022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36C-F0E7-45B2-8BD4-2C13837A2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784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77639-C0DE-4000-9296-C102803CE8E1}" type="datetimeFigureOut">
              <a:rPr lang="nb-NO" smtClean="0"/>
              <a:t>14.06.2022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6536C-F0E7-45B2-8BD4-2C13837A2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920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bakke, natur, fjell&#10;&#10;Automatisk generert beskrivelse">
            <a:extLst>
              <a:ext uri="{FF2B5EF4-FFF2-40B4-BE49-F238E27FC236}">
                <a16:creationId xmlns:a16="http://schemas.microsoft.com/office/drawing/2014/main" id="{897F6964-2F5A-47E9-80EE-7F23F47A2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1439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B5D498FE-F837-40E3-8701-E0D46975DFBD}"/>
              </a:ext>
            </a:extLst>
          </p:cNvPr>
          <p:cNvSpPr txBox="1"/>
          <p:nvPr/>
        </p:nvSpPr>
        <p:spPr>
          <a:xfrm>
            <a:off x="289984" y="157571"/>
            <a:ext cx="6568016" cy="3510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/>
              <a:t>Sunndal Jeger og Fiskeforening </a:t>
            </a:r>
          </a:p>
          <a:p>
            <a:r>
              <a:rPr lang="nb-NO" sz="3600" b="1" dirty="0"/>
              <a:t>i samarbeid med Driva </a:t>
            </a:r>
            <a:r>
              <a:rPr lang="nb-NO" sz="3600" b="1" dirty="0" err="1"/>
              <a:t>elveierlag</a:t>
            </a:r>
            <a:r>
              <a:rPr lang="nb-NO" sz="3600" b="1" dirty="0"/>
              <a:t> </a:t>
            </a:r>
          </a:p>
          <a:p>
            <a:endParaRPr lang="nb-NO" sz="2800" b="1" dirty="0">
              <a:solidFill>
                <a:srgbClr val="FF0000"/>
              </a:solidFill>
            </a:endParaRPr>
          </a:p>
          <a:p>
            <a:r>
              <a:rPr lang="nb-NO" sz="2800" b="1" dirty="0">
                <a:solidFill>
                  <a:srgbClr val="FF0000"/>
                </a:solidFill>
              </a:rPr>
              <a:t>arrangerer åpen dag, Fiskesommer, </a:t>
            </a:r>
          </a:p>
          <a:p>
            <a:r>
              <a:rPr lang="nb-NO" sz="2800" b="1" dirty="0">
                <a:solidFill>
                  <a:srgbClr val="FF0000"/>
                </a:solidFill>
              </a:rPr>
              <a:t>og villaksens dag </a:t>
            </a:r>
          </a:p>
          <a:p>
            <a:r>
              <a:rPr lang="nb-NO" sz="2800" b="1" dirty="0">
                <a:solidFill>
                  <a:srgbClr val="FF0000"/>
                </a:solidFill>
              </a:rPr>
              <a:t>lørdag 25. juni fra kl. 12-15 </a:t>
            </a:r>
          </a:p>
          <a:p>
            <a:r>
              <a:rPr lang="nb-NO" sz="2800" b="1" dirty="0">
                <a:solidFill>
                  <a:srgbClr val="FF0000"/>
                </a:solidFill>
              </a:rPr>
              <a:t>ved Sjøllandstrømmen.</a:t>
            </a:r>
          </a:p>
          <a:p>
            <a:endParaRPr lang="nb-NO" sz="1013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534A65D-C54B-4A70-9901-E38AD0A7A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705" y="7535209"/>
            <a:ext cx="1226683" cy="1472020"/>
          </a:xfrm>
          <a:prstGeom prst="rect">
            <a:avLst/>
          </a:prstGeom>
        </p:spPr>
      </p:pic>
      <p:pic>
        <p:nvPicPr>
          <p:cNvPr id="11" name="Bilde 10" descr="Et bilde som inneholder gress, utendørs, tre, person&#10;&#10;Automatisk generert beskrivelse">
            <a:extLst>
              <a:ext uri="{FF2B5EF4-FFF2-40B4-BE49-F238E27FC236}">
                <a16:creationId xmlns:a16="http://schemas.microsoft.com/office/drawing/2014/main" id="{F499E421-917F-4C82-A0E3-33CCCD4EE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39" y="4891575"/>
            <a:ext cx="2630235" cy="209527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07DA3D7-BAA4-4984-BAD0-35EFD95D52B7}"/>
              </a:ext>
            </a:extLst>
          </p:cNvPr>
          <p:cNvSpPr txBox="1"/>
          <p:nvPr/>
        </p:nvSpPr>
        <p:spPr>
          <a:xfrm>
            <a:off x="289984" y="3526685"/>
            <a:ext cx="6403390" cy="178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</a:rPr>
              <a:t>Fritt fiske for alle. Vi griller pølser med brød og serverer brus.</a:t>
            </a:r>
          </a:p>
          <a:p>
            <a:r>
              <a:rPr lang="nb-NO" sz="2000" b="1" dirty="0">
                <a:solidFill>
                  <a:schemeClr val="bg1"/>
                </a:solidFill>
              </a:rPr>
              <a:t>Ta med fiskeutstyr om dere har. SJFF har noe utstyr som kan lånes.</a:t>
            </a:r>
          </a:p>
          <a:p>
            <a:r>
              <a:rPr lang="nb-NO" sz="2000" b="1" dirty="0">
                <a:solidFill>
                  <a:schemeClr val="bg1"/>
                </a:solidFill>
              </a:rPr>
              <a:t>Barna bør ha redningsvest.</a:t>
            </a:r>
          </a:p>
          <a:p>
            <a:endParaRPr lang="nb-NO" sz="1013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32B4BF1-0833-C14B-BD34-6E3E2A573C8D}"/>
              </a:ext>
            </a:extLst>
          </p:cNvPr>
          <p:cNvSpPr txBox="1"/>
          <p:nvPr/>
        </p:nvSpPr>
        <p:spPr>
          <a:xfrm>
            <a:off x="289984" y="5384784"/>
            <a:ext cx="6403390" cy="240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FF0000"/>
                </a:solidFill>
              </a:rPr>
              <a:t>Det vil også bli omvisning i </a:t>
            </a:r>
          </a:p>
          <a:p>
            <a:r>
              <a:rPr lang="nb-NO" sz="2000" b="1" dirty="0">
                <a:solidFill>
                  <a:srgbClr val="FF0000"/>
                </a:solidFill>
              </a:rPr>
              <a:t>fiskesperra denne dagen </a:t>
            </a:r>
          </a:p>
          <a:p>
            <a:r>
              <a:rPr lang="nb-NO" sz="2000" b="1" dirty="0">
                <a:solidFill>
                  <a:srgbClr val="FF0000"/>
                </a:solidFill>
              </a:rPr>
              <a:t>mellom </a:t>
            </a:r>
            <a:r>
              <a:rPr lang="nb-NO" sz="2000" b="1" dirty="0" err="1">
                <a:solidFill>
                  <a:srgbClr val="FF0000"/>
                </a:solidFill>
              </a:rPr>
              <a:t>kl</a:t>
            </a:r>
            <a:r>
              <a:rPr lang="nb-NO" sz="2000" b="1" dirty="0">
                <a:solidFill>
                  <a:srgbClr val="FF0000"/>
                </a:solidFill>
              </a:rPr>
              <a:t> 10.00-12.00.</a:t>
            </a:r>
          </a:p>
          <a:p>
            <a:r>
              <a:rPr lang="nb-NO" sz="2000" b="1" dirty="0">
                <a:solidFill>
                  <a:srgbClr val="FF0000"/>
                </a:solidFill>
              </a:rPr>
              <a:t>Inger Helen Sira vil komme </a:t>
            </a:r>
          </a:p>
          <a:p>
            <a:r>
              <a:rPr lang="nb-NO" sz="2000" b="1" dirty="0">
                <a:solidFill>
                  <a:srgbClr val="FF0000"/>
                </a:solidFill>
              </a:rPr>
              <a:t>ned på anlegget vårt og fortelle </a:t>
            </a:r>
          </a:p>
          <a:p>
            <a:r>
              <a:rPr lang="nb-NO" sz="2000" b="1" dirty="0">
                <a:solidFill>
                  <a:srgbClr val="FF0000"/>
                </a:solidFill>
              </a:rPr>
              <a:t>litt om Gyro og viktigheten med </a:t>
            </a:r>
          </a:p>
          <a:p>
            <a:r>
              <a:rPr lang="nb-NO" sz="2000" b="1" dirty="0">
                <a:solidFill>
                  <a:srgbClr val="FF0000"/>
                </a:solidFill>
              </a:rPr>
              <a:t>desinfisering av fiskeutstyr.</a:t>
            </a:r>
          </a:p>
          <a:p>
            <a:endParaRPr lang="nb-NO" sz="1013" dirty="0"/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AE5EFA22-4CC3-9797-362F-752C5F2527C3}"/>
              </a:ext>
            </a:extLst>
          </p:cNvPr>
          <p:cNvSpPr/>
          <p:nvPr/>
        </p:nvSpPr>
        <p:spPr>
          <a:xfrm>
            <a:off x="154682" y="5264931"/>
            <a:ext cx="3661939" cy="248478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0E75177-3AA7-9A5B-C7BD-C38BFC8C08F0}"/>
              </a:ext>
            </a:extLst>
          </p:cNvPr>
          <p:cNvSpPr txBox="1"/>
          <p:nvPr/>
        </p:nvSpPr>
        <p:spPr>
          <a:xfrm>
            <a:off x="305525" y="5387240"/>
            <a:ext cx="6403390" cy="240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Det vil også bli omvisning i </a:t>
            </a:r>
          </a:p>
          <a:p>
            <a:r>
              <a:rPr lang="nb-NO" sz="2000" b="1" dirty="0"/>
              <a:t>fiskesperra denne dagen </a:t>
            </a:r>
          </a:p>
          <a:p>
            <a:r>
              <a:rPr lang="nb-NO" sz="2000" b="1" dirty="0"/>
              <a:t>mellom </a:t>
            </a:r>
            <a:r>
              <a:rPr lang="nb-NO" sz="2000" b="1" dirty="0" err="1"/>
              <a:t>kl</a:t>
            </a:r>
            <a:r>
              <a:rPr lang="nb-NO" sz="2000" b="1" dirty="0"/>
              <a:t> 10.00-12.00.</a:t>
            </a:r>
          </a:p>
          <a:p>
            <a:r>
              <a:rPr lang="nb-NO" sz="2000" b="1" dirty="0"/>
              <a:t>Inger Helen Sira vil komme </a:t>
            </a:r>
          </a:p>
          <a:p>
            <a:r>
              <a:rPr lang="nb-NO" sz="2000" b="1" dirty="0"/>
              <a:t>ned på anlegget vårt og fortelle </a:t>
            </a:r>
          </a:p>
          <a:p>
            <a:r>
              <a:rPr lang="nb-NO" sz="2000" b="1" dirty="0"/>
              <a:t>litt om Gyro og viktigheten med </a:t>
            </a:r>
          </a:p>
          <a:p>
            <a:r>
              <a:rPr lang="nb-NO" sz="2000" b="1" dirty="0"/>
              <a:t>desinfisering av fiskeutstyr.</a:t>
            </a:r>
          </a:p>
          <a:p>
            <a:endParaRPr lang="nb-NO" sz="1013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C9D2BE1-BD23-5FBF-243A-2743CC454E90}"/>
              </a:ext>
            </a:extLst>
          </p:cNvPr>
          <p:cNvSpPr txBox="1"/>
          <p:nvPr/>
        </p:nvSpPr>
        <p:spPr>
          <a:xfrm>
            <a:off x="325403" y="176829"/>
            <a:ext cx="65680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>
                <a:solidFill>
                  <a:srgbClr val="FF0000"/>
                </a:solidFill>
              </a:rPr>
              <a:t>Sunndal Jeger og Fiskeforening </a:t>
            </a:r>
          </a:p>
          <a:p>
            <a:r>
              <a:rPr lang="nb-NO" sz="3600" b="1" dirty="0">
                <a:solidFill>
                  <a:srgbClr val="FF0000"/>
                </a:solidFill>
              </a:rPr>
              <a:t>i samarbeid med Driva </a:t>
            </a:r>
            <a:r>
              <a:rPr lang="nb-NO" sz="3600" b="1" dirty="0" err="1">
                <a:solidFill>
                  <a:srgbClr val="FF0000"/>
                </a:solidFill>
              </a:rPr>
              <a:t>elveierlag</a:t>
            </a:r>
            <a:r>
              <a:rPr lang="nb-NO" sz="3600" b="1" dirty="0">
                <a:solidFill>
                  <a:srgbClr val="FF0000"/>
                </a:solidFill>
              </a:rPr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4912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140</Words>
  <Application>Microsoft Office PowerPoint</Application>
  <PresentationFormat>Skjermfremvisning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Stig Sødahl - Byggmakker Tredal</dc:creator>
  <cp:lastModifiedBy>Stig Sødahl - Byggmakker Tredal</cp:lastModifiedBy>
  <cp:revision>6</cp:revision>
  <cp:lastPrinted>2022-06-14T07:41:09Z</cp:lastPrinted>
  <dcterms:created xsi:type="dcterms:W3CDTF">2021-06-14T16:55:56Z</dcterms:created>
  <dcterms:modified xsi:type="dcterms:W3CDTF">2022-06-14T07:43:50Z</dcterms:modified>
</cp:coreProperties>
</file>